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371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 snapToObjects="1">
      <p:cViewPr varScale="1">
        <p:scale>
          <a:sx n="41" d="100"/>
          <a:sy n="41" d="100"/>
        </p:scale>
        <p:origin x="30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992968"/>
            <a:ext cx="11658600" cy="636693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9605435"/>
            <a:ext cx="10287000" cy="4415365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8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973667"/>
            <a:ext cx="2957513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973667"/>
            <a:ext cx="8701088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8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559305"/>
            <a:ext cx="11830050" cy="760729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2238572"/>
            <a:ext cx="11830050" cy="400049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7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868333"/>
            <a:ext cx="58293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73671"/>
            <a:ext cx="1183005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483101"/>
            <a:ext cx="5802510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680200"/>
            <a:ext cx="580251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483101"/>
            <a:ext cx="5831087" cy="219709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6680200"/>
            <a:ext cx="5831087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633138"/>
            <a:ext cx="6943725" cy="12996333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3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9200"/>
            <a:ext cx="4423767" cy="42672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633138"/>
            <a:ext cx="6943725" cy="12996333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486400"/>
            <a:ext cx="4423767" cy="1016423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973671"/>
            <a:ext cx="1183005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868333"/>
            <a:ext cx="1183005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618E-6CC8-BA4B-97EC-938CFDB851AB}" type="datetimeFigureOut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6950271"/>
            <a:ext cx="462915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6950271"/>
            <a:ext cx="30861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D69F-3FC6-7340-BE45-0E8C96B0B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BA92CDD-2384-3543-A24A-E3371E731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 r="6380"/>
          <a:stretch/>
        </p:blipFill>
        <p:spPr>
          <a:xfrm>
            <a:off x="211022" y="2835539"/>
            <a:ext cx="6387502" cy="102260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8793CB-D2A1-CD4B-9D98-A3F538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4" r="4553"/>
          <a:stretch/>
        </p:blipFill>
        <p:spPr>
          <a:xfrm>
            <a:off x="6661355" y="2846277"/>
            <a:ext cx="6421068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E4D01-C86F-F84F-A995-2D28ABDEBE1F}"/>
              </a:ext>
            </a:extLst>
          </p:cNvPr>
          <p:cNvSpPr txBox="1"/>
          <p:nvPr/>
        </p:nvSpPr>
        <p:spPr>
          <a:xfrm>
            <a:off x="75327" y="2253934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18A15-B2B6-3B4A-8A0C-83044C34788D}"/>
              </a:ext>
            </a:extLst>
          </p:cNvPr>
          <p:cNvSpPr txBox="1"/>
          <p:nvPr/>
        </p:nvSpPr>
        <p:spPr>
          <a:xfrm>
            <a:off x="6661356" y="2249443"/>
            <a:ext cx="3874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1AC1F91-EE2F-0D41-8FD5-D9C7E20F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78" b="7001"/>
          <a:stretch/>
        </p:blipFill>
        <p:spPr>
          <a:xfrm>
            <a:off x="6561847" y="3873380"/>
            <a:ext cx="6778384" cy="7033872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3B65357-7B4B-6D4D-ACEB-24C6774A2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65" b="7228"/>
          <a:stretch/>
        </p:blipFill>
        <p:spPr>
          <a:xfrm>
            <a:off x="6598524" y="10996428"/>
            <a:ext cx="6837647" cy="696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22B079-1BB2-FF41-8BB8-4E2242D42CB7}"/>
              </a:ext>
            </a:extLst>
          </p:cNvPr>
          <p:cNvSpPr txBox="1"/>
          <p:nvPr/>
        </p:nvSpPr>
        <p:spPr>
          <a:xfrm>
            <a:off x="269070" y="2618835"/>
            <a:ext cx="177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 Inversions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07B4C-5DFB-C04D-8A30-35C9B63C6A68}"/>
              </a:ext>
            </a:extLst>
          </p:cNvPr>
          <p:cNvSpPr txBox="1"/>
          <p:nvPr/>
        </p:nvSpPr>
        <p:spPr>
          <a:xfrm>
            <a:off x="6841939" y="2639614"/>
            <a:ext cx="2470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Without Inversions</a:t>
            </a:r>
          </a:p>
        </p:txBody>
      </p:sp>
      <p:pic>
        <p:nvPicPr>
          <p:cNvPr id="20" name="Picture 19" descr="Chart, treemap chart&#10;&#10;Description automatically generated">
            <a:extLst>
              <a:ext uri="{FF2B5EF4-FFF2-40B4-BE49-F238E27FC236}">
                <a16:creationId xmlns:a16="http://schemas.microsoft.com/office/drawing/2014/main" id="{D786B48D-AFD7-4640-9EB7-AEB401858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42" r="10000" b="7011"/>
          <a:stretch/>
        </p:blipFill>
        <p:spPr>
          <a:xfrm>
            <a:off x="122554" y="10996428"/>
            <a:ext cx="6508626" cy="6968116"/>
          </a:xfrm>
          <a:prstGeom prst="rect">
            <a:avLst/>
          </a:prstGeom>
        </p:spPr>
      </p:pic>
      <p:pic>
        <p:nvPicPr>
          <p:cNvPr id="21" name="Picture 20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90EA4D7-C3E7-4D4B-A6E3-3BA68A420E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7" r="9916" b="7199"/>
          <a:stretch/>
        </p:blipFill>
        <p:spPr>
          <a:xfrm>
            <a:off x="59492" y="3867357"/>
            <a:ext cx="6641694" cy="70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9937</TotalTime>
  <Words>6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Schaal</dc:creator>
  <cp:lastModifiedBy>Sara Schaal</cp:lastModifiedBy>
  <cp:revision>4</cp:revision>
  <cp:lastPrinted>2021-12-08T19:44:39Z</cp:lastPrinted>
  <dcterms:created xsi:type="dcterms:W3CDTF">2021-09-08T20:23:51Z</dcterms:created>
  <dcterms:modified xsi:type="dcterms:W3CDTF">2021-12-08T19:48:58Z</dcterms:modified>
</cp:coreProperties>
</file>